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58" d="100"/>
          <a:sy n="158" d="100"/>
        </p:scale>
        <p:origin x="282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399218" y="1128263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17619" cy="675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2933323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3368487" y="3012141"/>
            <a:ext cx="5680305" cy="867203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8D0665E-BB61-44CC-9481-32D00A9E0340}"/>
              </a:ext>
            </a:extLst>
          </p:cNvPr>
          <p:cNvSpPr/>
          <p:nvPr/>
        </p:nvSpPr>
        <p:spPr>
          <a:xfrm>
            <a:off x="5436248" y="1556470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4349</TotalTime>
  <Words>2515</Words>
  <Application>Microsoft Office PowerPoint</Application>
  <PresentationFormat>如螢幕大小 (16:9)</PresentationFormat>
  <Paragraphs>354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Source Sans Pro</vt:lpstr>
      <vt:lpstr>Calibri</vt:lpstr>
      <vt:lpstr>Arial</vt:lpstr>
      <vt:lpstr>微軟正黑體</vt:lpstr>
      <vt:lpstr>Roboto</vt:lpstr>
      <vt:lpstr>Wingdings</vt:lpstr>
      <vt:lpstr>新細明體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249</cp:revision>
  <dcterms:modified xsi:type="dcterms:W3CDTF">2023-09-11T03:51:17Z</dcterms:modified>
</cp:coreProperties>
</file>